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83" r:id="rId2"/>
    <p:sldId id="303" r:id="rId3"/>
    <p:sldId id="274" r:id="rId4"/>
    <p:sldId id="276" r:id="rId5"/>
    <p:sldId id="277" r:id="rId6"/>
    <p:sldId id="278" r:id="rId7"/>
    <p:sldId id="280" r:id="rId8"/>
    <p:sldId id="31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300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EF3461-1926-4456-A980-FB1369AAFCE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B7C07A-C927-4043-B82F-6ECF5848E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905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9371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the words, they will move and match up with the 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71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714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6C8CE5-D6EE-43CD-B9F1-952B62E47F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7FDE6E6-B27F-4E2E-A1F5-516CD682B9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7EFB160-6900-46E1-9691-756B9215E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04E5-4222-468B-ADD1-C533122D694D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7C0646E-407F-4D56-83E8-D42D3CC49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D092789-248A-43B8-A847-5DC2B1358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EF7E-B3BC-4CAA-B582-6AC4B6694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83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0DC004-D7BC-453B-8D88-8B2A03A14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A8155DE-D557-4BBD-9F21-8ACE7601D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4EA8BD0-85CF-46B1-AE87-709226C5E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04E5-4222-468B-ADD1-C533122D694D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62C07E3-CCA3-4692-8AC3-E10295208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9417502-70E6-42AA-B53A-085827CF9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EF7E-B3BC-4CAA-B582-6AC4B6694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90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583D9B4-ABEB-471C-84D5-BC90DBA0DC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DC5D918-B274-4EB0-B0FB-EE9BECD2BC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66B4253-6B1F-468E-A027-6D7AD90B9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04E5-4222-468B-ADD1-C533122D694D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92B86A4-042E-4D3D-B8D0-B12095B81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6A8EF5-CE6B-43E3-9477-337D01CD7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EF7E-B3BC-4CAA-B582-6AC4B6694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872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926991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0263"/>
            <a:ext cx="12192000" cy="529389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=""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43073" y="6325674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63793" y="6586738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558985" y="6586738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10800000" flipV="1">
            <a:off x="18461" y="11186"/>
            <a:ext cx="12159024" cy="3835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32977" y="6506381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BD8490C-D1CC-C24C-9428-2196520772E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351748" y="6517204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9">
            <a:extLst>
              <a:ext uri="{FF2B5EF4-FFF2-40B4-BE49-F238E27FC236}">
                <a16:creationId xmlns="" xmlns:a16="http://schemas.microsoft.com/office/drawing/2014/main" id="{2A00D6E8-4354-504F-BBB9-097897761210}"/>
              </a:ext>
            </a:extLst>
          </p:cNvPr>
          <p:cNvSpPr txBox="1"/>
          <p:nvPr userDrawn="1"/>
        </p:nvSpPr>
        <p:spPr>
          <a:xfrm>
            <a:off x="153420" y="7373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23" name="TextBox 9">
            <a:extLst>
              <a:ext uri="{FF2B5EF4-FFF2-40B4-BE49-F238E27FC236}">
                <a16:creationId xmlns="" xmlns:a16="http://schemas.microsoft.com/office/drawing/2014/main" id="{941562CA-EE7D-A54E-8CEF-2654AC7D4B0B}"/>
              </a:ext>
            </a:extLst>
          </p:cNvPr>
          <p:cNvSpPr txBox="1"/>
          <p:nvPr userDrawn="1"/>
        </p:nvSpPr>
        <p:spPr>
          <a:xfrm>
            <a:off x="5562522" y="-23405"/>
            <a:ext cx="869149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36152964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B6A5BE-4380-4D57-B266-E69C839AD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9D6C8B6-63EF-44D9-AB6F-4F213A2C1A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1F3BC04-6956-4F72-80EC-2278B2AB4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04E5-4222-468B-ADD1-C533122D694D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2AC151C-5B4D-4A78-994E-B519C0582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ADE470-9DCB-4ADF-9C84-5F3874F30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EF7E-B3BC-4CAA-B582-6AC4B6694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64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618EED-21A8-473E-AD59-0316843B4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AA1A823-0BB6-4592-8AF8-BF13F3568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0B4C421-5EDF-40C6-9C5B-124258926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04E5-4222-468B-ADD1-C533122D694D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358BFD1-D553-4BDA-947B-8E1182855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3CC3491-F888-4A67-AB5E-A78FC5BFF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EF7E-B3BC-4CAA-B582-6AC4B6694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269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18054F-E5D0-49B0-9B6A-A53099B75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B03B74-D0C3-4F57-A061-52B4C8C09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9BADFDE-8819-456C-B07C-F078C36478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E105E02-6A50-48F9-9F91-6743731DA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04E5-4222-468B-ADD1-C533122D694D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178B917-005A-496C-A818-29F7D5E0E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3775DF3-4AC5-4F22-9418-167E17ED2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EF7E-B3BC-4CAA-B582-6AC4B6694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670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C72A4E-BD46-484B-B030-BF183CCE0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E50AF22-12FD-46A4-84BB-F4D69E7B80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7B2A9B8-B142-4DA9-8BA7-289C6E9FD8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E9B62B0-112D-4E48-AAA9-DB2564FD71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E7B4F08-30D1-4F1B-A631-79AF60CA34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98A454D-12E6-4DD0-B7A4-919DDD13F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04E5-4222-468B-ADD1-C533122D694D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6CEFAAF-DD9E-43A5-A938-F4467EB1E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F77EB9D-F5F7-4294-9214-085BADF14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EF7E-B3BC-4CAA-B582-6AC4B6694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509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2ED2AF-9F75-4351-BE62-F8C2EDC8F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0E70910-AD45-4280-8FCA-EB77B345E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04E5-4222-468B-ADD1-C533122D694D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2D68C00-8426-4F24-A18C-E38268677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5F06CCA-8CFF-42D6-AAF9-81E3E1CE0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EF7E-B3BC-4CAA-B582-6AC4B6694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310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8015870-2D74-4457-B238-550AAC16D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04E5-4222-468B-ADD1-C533122D694D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20D17FB-E985-4702-88EE-B3C84E100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5CF5436-3192-4B25-95B8-EC6A18D2C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EF7E-B3BC-4CAA-B582-6AC4B6694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777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9CF12F-BB83-495F-8BB1-B92AB584D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E013E96-9020-4DDC-A1BA-3CDDA0CD3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E97BD02-2B4F-4F75-B218-F34F80858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04EB1F4-062E-4E8E-8F43-158A05945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04E5-4222-468B-ADD1-C533122D694D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6560A28-A164-4CFA-A458-D7DAE9F3F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4E58384-6CFA-49C6-9ED3-971B53CF3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EF7E-B3BC-4CAA-B582-6AC4B6694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165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42746A-50E9-4D3A-87D5-6D40EBA54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CD69D51-9FC7-4025-9701-1CB2A27500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87A697C-0BDF-416F-86F3-B353F86A0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7A441F8-A8C1-4424-8DA3-B99292A32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04E5-4222-468B-ADD1-C533122D694D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52B7221-68D1-4A40-9104-6234E1A82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C7921D0-A5B2-4696-9AF3-6E5829DDB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3EF7E-B3BC-4CAA-B582-6AC4B6694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95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CFC80AD-3C0F-4ED9-B413-32C4E080A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92957AD-A55E-4F0B-86B7-5556C4579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0F9A1D2-E2A0-42F3-BD4A-FB4BB4E71E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104E5-4222-468B-ADD1-C533122D694D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AFBFE0B-91BD-49E3-9830-B8E2E98478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3796597-8221-407F-B2B9-9EFCCB4CB1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3EF7E-B3BC-4CAA-B582-6AC4B6694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85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6.mp3"/><Relationship Id="rId7" Type="http://schemas.openxmlformats.org/officeDocument/2006/relationships/image" Target="../media/image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6.mp3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7039FE7-8233-0B44-B577-993CD81589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0251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AA0BC1A-CC62-4D02-9F13-42B01FF8C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366"/>
            <a:ext cx="11277600" cy="59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5771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8F847C5-0674-194D-9AD1-0A2F6E77FBD7}"/>
              </a:ext>
            </a:extLst>
          </p:cNvPr>
          <p:cNvSpPr txBox="1"/>
          <p:nvPr/>
        </p:nvSpPr>
        <p:spPr>
          <a:xfrm>
            <a:off x="9525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582B221-E6D8-2C4C-A619-6EABBB3657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3617" y="619125"/>
            <a:ext cx="8604766" cy="5619750"/>
          </a:xfrm>
          <a:prstGeom prst="rect">
            <a:avLst/>
          </a:prstGeom>
        </p:spPr>
      </p:pic>
      <p:pic>
        <p:nvPicPr>
          <p:cNvPr id="9" name="02 Trac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30113" y="2079551"/>
            <a:ext cx="487363" cy="4873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60537" y="4056304"/>
            <a:ext cx="38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25675" y="4046389"/>
            <a:ext cx="38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01175" y="5598964"/>
            <a:ext cx="38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60537" y="5598964"/>
            <a:ext cx="38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25675" y="5598964"/>
            <a:ext cx="38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9128447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98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9B0AC9C-68EF-7F43-AA41-577C65A96D3E}"/>
              </a:ext>
            </a:extLst>
          </p:cNvPr>
          <p:cNvSpPr txBox="1"/>
          <p:nvPr/>
        </p:nvSpPr>
        <p:spPr>
          <a:xfrm>
            <a:off x="9525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3737BA2-EF58-7344-B8AD-F148B50F8B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9080" y="577021"/>
            <a:ext cx="7993609" cy="5505727"/>
          </a:xfrm>
          <a:prstGeom prst="rect">
            <a:avLst/>
          </a:prstGeom>
        </p:spPr>
      </p:pic>
      <p:pic>
        <p:nvPicPr>
          <p:cNvPr id="2" name="03 Trac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2251" y="1593851"/>
            <a:ext cx="487363" cy="487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74213" y="2789967"/>
            <a:ext cx="1317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 apartment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48907" y="3107269"/>
            <a:ext cx="1003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bedrooms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58457" y="3423082"/>
            <a:ext cx="1003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pool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53707" y="3737407"/>
            <a:ext cx="1003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garage</a:t>
            </a:r>
          </a:p>
        </p:txBody>
      </p:sp>
      <p:sp>
        <p:nvSpPr>
          <p:cNvPr id="3" name="Oval 2"/>
          <p:cNvSpPr/>
          <p:nvPr/>
        </p:nvSpPr>
        <p:spPr>
          <a:xfrm>
            <a:off x="5991225" y="1914154"/>
            <a:ext cx="342900" cy="21598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04 Track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71095" y="55201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8828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7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88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0A4FF31-2F00-CC49-AF6D-3B2471182179}"/>
              </a:ext>
            </a:extLst>
          </p:cNvPr>
          <p:cNvSpPr txBox="1"/>
          <p:nvPr/>
        </p:nvSpPr>
        <p:spPr>
          <a:xfrm>
            <a:off x="9525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A946602-3739-5A4B-BE95-77F05C23A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25" y="15353"/>
            <a:ext cx="11801475" cy="6827293"/>
          </a:xfrm>
          <a:prstGeom prst="rect">
            <a:avLst/>
          </a:prstGeom>
        </p:spPr>
      </p:pic>
      <p:pic>
        <p:nvPicPr>
          <p:cNvPr id="2" name="05 Trac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56276" y="7651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2467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B6C5F57-58F9-2B44-B9D8-D33A804C7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238125"/>
            <a:ext cx="11715750" cy="64960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8ACB4C9-CA55-3543-8579-52913B2984B2}"/>
              </a:ext>
            </a:extLst>
          </p:cNvPr>
          <p:cNvSpPr txBox="1"/>
          <p:nvPr/>
        </p:nvSpPr>
        <p:spPr>
          <a:xfrm>
            <a:off x="9525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16810974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72CEE25-B2BF-8349-B536-22215F76B758}"/>
              </a:ext>
            </a:extLst>
          </p:cNvPr>
          <p:cNvSpPr txBox="1"/>
          <p:nvPr/>
        </p:nvSpPr>
        <p:spPr>
          <a:xfrm>
            <a:off x="9525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435B16A-053C-2D49-B362-66B8B7410B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125" y="384686"/>
            <a:ext cx="11830050" cy="5997064"/>
          </a:xfrm>
          <a:prstGeom prst="rect">
            <a:avLst/>
          </a:prstGeom>
        </p:spPr>
      </p:pic>
      <p:pic>
        <p:nvPicPr>
          <p:cNvPr id="2" name="06 Trac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32626" y="2117726"/>
            <a:ext cx="487363" cy="487363"/>
          </a:xfrm>
          <a:prstGeom prst="rect">
            <a:avLst/>
          </a:prstGeom>
        </p:spPr>
      </p:pic>
      <p:pic>
        <p:nvPicPr>
          <p:cNvPr id="3" name="07 Track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94601" y="3070226"/>
            <a:ext cx="487363" cy="48736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372776" y="5372100"/>
            <a:ext cx="2581275" cy="190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8980">
                        <a14:backgroundMark x1="1020" y1="8333" x2="18367" y2="58333"/>
                        <a14:backgroundMark x1="56122" y1="91667" x2="74490" y2="91667"/>
                        <a14:backgroundMark x1="8163" y1="91667" x2="54082" y2="91667"/>
                        <a14:backgroundMark x1="76531" y1="8333" x2="87755" y2="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96401" y="2671764"/>
            <a:ext cx="847725" cy="1038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8980">
                        <a14:backgroundMark x1="1020" y1="8333" x2="18367" y2="58333"/>
                        <a14:backgroundMark x1="56122" y1="91667" x2="74490" y2="91667"/>
                        <a14:backgroundMark x1="8163" y1="91667" x2="54082" y2="91667"/>
                        <a14:backgroundMark x1="76531" y1="8333" x2="87755" y2="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20226" y="2900364"/>
            <a:ext cx="847725" cy="10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5090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2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18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675BB4B0-BA00-4C35-B37E-C4B5094F011F}"/>
              </a:ext>
            </a:extLst>
          </p:cNvPr>
          <p:cNvSpPr/>
          <p:nvPr/>
        </p:nvSpPr>
        <p:spPr>
          <a:xfrm>
            <a:off x="2219325" y="1628775"/>
            <a:ext cx="7296150" cy="26670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GOOD BYE</a:t>
            </a: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36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SEE YOU AGAIN</a:t>
            </a: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382505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43</Words>
  <Application>Microsoft Office PowerPoint</Application>
  <PresentationFormat>Custom</PresentationFormat>
  <Paragraphs>20</Paragraphs>
  <Slides>8</Slides>
  <Notes>3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 Vu</dc:creator>
  <cp:lastModifiedBy>Nguyen </cp:lastModifiedBy>
  <cp:revision>7</cp:revision>
  <dcterms:created xsi:type="dcterms:W3CDTF">2021-09-02T09:26:20Z</dcterms:created>
  <dcterms:modified xsi:type="dcterms:W3CDTF">2021-09-23T01:59:21Z</dcterms:modified>
</cp:coreProperties>
</file>